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4"/>
  </p:normalViewPr>
  <p:slideViewPr>
    <p:cSldViewPr snapToGrid="0">
      <p:cViewPr varScale="1">
        <p:scale>
          <a:sx n="107" d="100"/>
          <a:sy n="107" d="100"/>
        </p:scale>
        <p:origin x="20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50773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50541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53650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59029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09590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4921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40860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77740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54880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85252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07316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6DCA2E-45B4-CC46-9730-C2609CD199DE}" type="datetimeFigureOut">
              <a:rPr kumimoji="1" lang="ko-Kore-KR" altLang="en-US" smtClean="0"/>
              <a:t>2024. 12. 30.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2A525F-C59D-3A43-BA0F-F4FA7E7356BC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912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텍스트, 스크린샷, 그래픽, 만화 영화이(가) 표시된 사진&#10;&#10;자동 생성된 설명">
            <a:extLst>
              <a:ext uri="{FF2B5EF4-FFF2-40B4-BE49-F238E27FC236}">
                <a16:creationId xmlns:a16="http://schemas.microsoft.com/office/drawing/2014/main" id="{113021E3-A169-AFFE-5117-16803CFB4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606550"/>
            <a:ext cx="4724400" cy="364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클립아트, 생일 케이크, 만화 영화, 일러스트레이션이(가) 표시된 사진&#10;&#10;자동 생성된 설명">
            <a:extLst>
              <a:ext uri="{FF2B5EF4-FFF2-40B4-BE49-F238E27FC236}">
                <a16:creationId xmlns:a16="http://schemas.microsoft.com/office/drawing/2014/main" id="{7F02932C-79AC-6C4B-7C5D-95FDD2929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050" y="755650"/>
            <a:ext cx="3771900" cy="534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5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클립아트, 일러스트레이션, 만화 영화, 예술이(가) 표시된 사진&#10;&#10;자동 생성된 설명">
            <a:extLst>
              <a:ext uri="{FF2B5EF4-FFF2-40B4-BE49-F238E27FC236}">
                <a16:creationId xmlns:a16="http://schemas.microsoft.com/office/drawing/2014/main" id="{0750EC65-DB18-9E8B-F7E8-17451FB89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050" y="755650"/>
            <a:ext cx="3771900" cy="534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795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A4 용지(210x297mm)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haeni kim</dc:creator>
  <cp:lastModifiedBy>haeni kim</cp:lastModifiedBy>
  <cp:revision>1</cp:revision>
  <dcterms:created xsi:type="dcterms:W3CDTF">2024-12-30T06:18:04Z</dcterms:created>
  <dcterms:modified xsi:type="dcterms:W3CDTF">2024-12-30T06:20:32Z</dcterms:modified>
</cp:coreProperties>
</file>